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1AB1DF3-01E4-451C-A3E9-1ADBB30F0196}" type="datetimeFigureOut">
              <a:rPr lang="it-IT" smtClean="0"/>
              <a:t>06/03/2019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880FE92-5112-4402-9729-4C0AABEB6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286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1DF3-01E4-451C-A3E9-1ADBB30F0196}" type="datetimeFigureOut">
              <a:rPr lang="it-IT" smtClean="0"/>
              <a:t>06/03/2019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FE92-5112-4402-9729-4C0AABEB6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901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1DF3-01E4-451C-A3E9-1ADBB30F0196}" type="datetimeFigureOut">
              <a:rPr lang="it-IT" smtClean="0"/>
              <a:t>06/03/2019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FE92-5112-4402-9729-4C0AABEB6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539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1DF3-01E4-451C-A3E9-1ADBB30F0196}" type="datetimeFigureOut">
              <a:rPr lang="it-IT" smtClean="0"/>
              <a:t>06/03/2019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FE92-5112-4402-9729-4C0AABEB6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593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1DF3-01E4-451C-A3E9-1ADBB30F0196}" type="datetimeFigureOut">
              <a:rPr lang="it-IT" smtClean="0"/>
              <a:t>06/03/2019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FE92-5112-4402-9729-4C0AABEB6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5200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1DF3-01E4-451C-A3E9-1ADBB30F0196}" type="datetimeFigureOut">
              <a:rPr lang="it-IT" smtClean="0"/>
              <a:t>06/03/2019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FE92-5112-4402-9729-4C0AABEB6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2077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1DF3-01E4-451C-A3E9-1ADBB30F0196}" type="datetimeFigureOut">
              <a:rPr lang="it-IT" smtClean="0"/>
              <a:t>06/03/2019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FE92-5112-4402-9729-4C0AABEB6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7349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1AB1DF3-01E4-451C-A3E9-1ADBB30F0196}" type="datetimeFigureOut">
              <a:rPr lang="it-IT" smtClean="0"/>
              <a:t>06/03/2019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FE92-5112-4402-9729-4C0AABEB6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6520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1AB1DF3-01E4-451C-A3E9-1ADBB30F0196}" type="datetimeFigureOut">
              <a:rPr lang="it-IT" smtClean="0"/>
              <a:t>06/03/2019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FE92-5112-4402-9729-4C0AABEB6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861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1DF3-01E4-451C-A3E9-1ADBB30F0196}" type="datetimeFigureOut">
              <a:rPr lang="it-IT" smtClean="0"/>
              <a:t>06/03/2019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FE92-5112-4402-9729-4C0AABEB6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021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1DF3-01E4-451C-A3E9-1ADBB30F0196}" type="datetimeFigureOut">
              <a:rPr lang="it-IT" smtClean="0"/>
              <a:t>06/03/2019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FE92-5112-4402-9729-4C0AABEB6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93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1DF3-01E4-451C-A3E9-1ADBB30F0196}" type="datetimeFigureOut">
              <a:rPr lang="it-IT" smtClean="0"/>
              <a:t>06/03/2019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FE92-5112-4402-9729-4C0AABEB6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880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1DF3-01E4-451C-A3E9-1ADBB30F0196}" type="datetimeFigureOut">
              <a:rPr lang="it-IT" smtClean="0"/>
              <a:t>06/03/2019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FE92-5112-4402-9729-4C0AABEB6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184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1DF3-01E4-451C-A3E9-1ADBB30F0196}" type="datetimeFigureOut">
              <a:rPr lang="it-IT" smtClean="0"/>
              <a:t>06/03/2019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FE92-5112-4402-9729-4C0AABEB6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476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1DF3-01E4-451C-A3E9-1ADBB30F0196}" type="datetimeFigureOut">
              <a:rPr lang="it-IT" smtClean="0"/>
              <a:t>06/03/2019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FE92-5112-4402-9729-4C0AABEB6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020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1DF3-01E4-451C-A3E9-1ADBB30F0196}" type="datetimeFigureOut">
              <a:rPr lang="it-IT" smtClean="0"/>
              <a:t>06/03/2019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FE92-5112-4402-9729-4C0AABEB6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16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1DF3-01E4-451C-A3E9-1ADBB30F0196}" type="datetimeFigureOut">
              <a:rPr lang="it-IT" smtClean="0"/>
              <a:t>06/03/2019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FE92-5112-4402-9729-4C0AABEB6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76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1AB1DF3-01E4-451C-A3E9-1ADBB30F0196}" type="datetimeFigureOut">
              <a:rPr lang="it-IT" smtClean="0"/>
              <a:t>06/03/2019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880FE92-5112-4402-9729-4C0AABEB6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658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topic/New-Zealand-Labour-Party" TargetMode="External"/><Relationship Id="rId2" Type="http://schemas.openxmlformats.org/officeDocument/2006/relationships/hyperlink" Target="https://www.britannica.com/place/Hamilton-New-Zealand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britannica.com/topic/prime-ministe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YkkjKU71m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acinda Ardern, la primera ministra que rompe moldes en Nueva Zelanda">
            <a:extLst>
              <a:ext uri="{FF2B5EF4-FFF2-40B4-BE49-F238E27FC236}">
                <a16:creationId xmlns:a16="http://schemas.microsoft.com/office/drawing/2014/main" id="{4F3B1F98-BD28-44BA-8B6D-189002CA0F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080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0E748D9-2409-4D40-AA6C-3197BBED3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3760" y="1899920"/>
            <a:ext cx="5058979" cy="3223858"/>
          </a:xfrm>
        </p:spPr>
        <p:txBody>
          <a:bodyPr>
            <a:normAutofit/>
          </a:bodyPr>
          <a:lstStyle/>
          <a:p>
            <a:r>
              <a:rPr lang="it-IT" sz="4000" dirty="0" err="1"/>
              <a:t>Jacinda</a:t>
            </a:r>
            <a:r>
              <a:rPr lang="it-IT" sz="4000" dirty="0"/>
              <a:t> </a:t>
            </a:r>
            <a:r>
              <a:rPr lang="it-IT" sz="4000" dirty="0" err="1"/>
              <a:t>Ardern</a:t>
            </a:r>
            <a:r>
              <a:rPr lang="it-IT" sz="4000" dirty="0"/>
              <a:t> or Adams</a:t>
            </a:r>
            <a:br>
              <a:rPr lang="it-IT" sz="4000" dirty="0"/>
            </a:b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398909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6489049-2970-4A43-9020-440B493A1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0624" y="571500"/>
            <a:ext cx="3940176" cy="962660"/>
          </a:xfrm>
        </p:spPr>
        <p:txBody>
          <a:bodyPr>
            <a:normAutofit fontScale="90000"/>
          </a:bodyPr>
          <a:lstStyle/>
          <a:p>
            <a:r>
              <a:rPr lang="it-IT" dirty="0" err="1">
                <a:solidFill>
                  <a:srgbClr val="EBEBEB"/>
                </a:solidFill>
              </a:rPr>
              <a:t>Who</a:t>
            </a:r>
            <a:r>
              <a:rPr lang="it-IT" dirty="0">
                <a:solidFill>
                  <a:srgbClr val="EBEBEB"/>
                </a:solidFill>
              </a:rPr>
              <a:t> </a:t>
            </a:r>
            <a:r>
              <a:rPr lang="it-IT" dirty="0" err="1">
                <a:solidFill>
                  <a:srgbClr val="EBEBEB"/>
                </a:solidFill>
              </a:rPr>
              <a:t>is</a:t>
            </a:r>
            <a:r>
              <a:rPr lang="it-IT" dirty="0">
                <a:solidFill>
                  <a:srgbClr val="EBEBEB"/>
                </a:solidFill>
              </a:rPr>
              <a:t> </a:t>
            </a:r>
            <a:r>
              <a:rPr lang="it-IT" dirty="0" err="1">
                <a:solidFill>
                  <a:srgbClr val="EBEBEB"/>
                </a:solidFill>
              </a:rPr>
              <a:t>she</a:t>
            </a:r>
            <a:r>
              <a:rPr lang="it-IT" dirty="0">
                <a:solidFill>
                  <a:srgbClr val="EBEBEB"/>
                </a:solidFill>
              </a:rPr>
              <a:t>?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58C78E4-0CF9-4A0D-BACB-18C928CA0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7280" y="1534160"/>
            <a:ext cx="3831631" cy="324206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Jacinda Ardern</a:t>
            </a:r>
            <a:r>
              <a:rPr lang="en-US" sz="2400" dirty="0"/>
              <a:t>, (born July 26, 1980, </a:t>
            </a:r>
            <a:r>
              <a:rPr lang="en-US" sz="24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Hamilton</a:t>
            </a:r>
            <a:r>
              <a:rPr lang="en-US" sz="2400" dirty="0"/>
              <a:t>, New Zealand)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 Became leader of the </a:t>
            </a:r>
            <a:r>
              <a:rPr lang="en-US" sz="24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 Zealand </a:t>
            </a:r>
            <a:r>
              <a:rPr lang="en-US" sz="2400" u="sng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Labour</a:t>
            </a:r>
            <a:r>
              <a:rPr lang="en-US" sz="24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Party</a:t>
            </a:r>
            <a:r>
              <a:rPr lang="en-US" sz="2400" dirty="0"/>
              <a:t> and then in October 2017, at age 37, became the country’s </a:t>
            </a:r>
            <a:r>
              <a:rPr lang="en-US" sz="2400" b="1" dirty="0"/>
              <a:t>youngest</a:t>
            </a:r>
            <a:r>
              <a:rPr lang="en-US" sz="2400" dirty="0"/>
              <a:t> </a:t>
            </a:r>
            <a:r>
              <a:rPr lang="en-US" sz="24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prime minister</a:t>
            </a:r>
            <a:r>
              <a:rPr lang="en-US" sz="2400" dirty="0"/>
              <a:t> in more than 150 years.</a:t>
            </a:r>
            <a:endParaRPr lang="it-IT" sz="2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B95693F-D9C4-4247-8007-DC815FC751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763" y="1405284"/>
            <a:ext cx="6155899" cy="38474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9681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7496BD-1EFD-4F3A-BFC5-364B401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440" y="171386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4400" dirty="0"/>
            </a:br>
            <a:r>
              <a:rPr lang="en-US" sz="4400" dirty="0"/>
              <a:t>“A woman's decision about when she wants to have children should not predetermine whether or not she is offered a job.”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1793871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FBA3DB-AACF-4F80-8C1B-B392C09D6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33" y="2285762"/>
            <a:ext cx="6688566" cy="3563620"/>
          </a:xfrm>
        </p:spPr>
        <p:txBody>
          <a:bodyPr>
            <a:normAutofit/>
          </a:bodyPr>
          <a:lstStyle/>
          <a:p>
            <a:r>
              <a:rPr lang="it-IT" sz="3600" dirty="0" err="1"/>
              <a:t>She</a:t>
            </a:r>
            <a:r>
              <a:rPr lang="it-IT" sz="3600" dirty="0"/>
              <a:t> just </a:t>
            </a:r>
            <a:r>
              <a:rPr lang="it-IT" sz="3600" dirty="0" err="1"/>
              <a:t>returned</a:t>
            </a:r>
            <a:r>
              <a:rPr lang="it-IT" sz="3600" dirty="0"/>
              <a:t> to the office </a:t>
            </a:r>
            <a:r>
              <a:rPr lang="it-IT" sz="3600" dirty="0" err="1"/>
              <a:t>after</a:t>
            </a:r>
            <a:r>
              <a:rPr lang="it-IT" sz="3600" dirty="0"/>
              <a:t> </a:t>
            </a:r>
            <a:r>
              <a:rPr lang="it-IT" sz="3600" dirty="0" err="1"/>
              <a:t>her</a:t>
            </a:r>
            <a:r>
              <a:rPr lang="it-IT" sz="3600" dirty="0"/>
              <a:t> </a:t>
            </a:r>
            <a:r>
              <a:rPr lang="it-IT" sz="3600" dirty="0" err="1"/>
              <a:t>maternity</a:t>
            </a:r>
            <a:r>
              <a:rPr lang="it-IT" sz="3600" dirty="0"/>
              <a:t> </a:t>
            </a:r>
            <a:r>
              <a:rPr lang="it-IT" sz="3600" dirty="0" err="1"/>
              <a:t>leave</a:t>
            </a:r>
            <a:r>
              <a:rPr lang="it-IT" sz="3600" dirty="0"/>
              <a:t>: </a:t>
            </a:r>
            <a:r>
              <a:rPr lang="it-IT" sz="3600" dirty="0" err="1"/>
              <a:t>she</a:t>
            </a:r>
            <a:r>
              <a:rPr lang="it-IT" sz="3600" dirty="0"/>
              <a:t> </a:t>
            </a:r>
            <a:r>
              <a:rPr lang="it-IT" sz="3600" dirty="0" err="1"/>
              <a:t>is</a:t>
            </a:r>
            <a:r>
              <a:rPr lang="it-IT" sz="3600" dirty="0"/>
              <a:t> the second woman to </a:t>
            </a:r>
            <a:r>
              <a:rPr lang="it-IT" sz="3600" dirty="0" err="1"/>
              <a:t>give</a:t>
            </a:r>
            <a:r>
              <a:rPr lang="it-IT" sz="3600" dirty="0"/>
              <a:t> </a:t>
            </a:r>
            <a:r>
              <a:rPr lang="it-IT" sz="3600" dirty="0" err="1"/>
              <a:t>birth</a:t>
            </a:r>
            <a:r>
              <a:rPr lang="it-IT" sz="3600" dirty="0"/>
              <a:t> in the position of leader of a </a:t>
            </a:r>
            <a:r>
              <a:rPr lang="it-IT" sz="3600" dirty="0" err="1"/>
              <a:t>government</a:t>
            </a:r>
            <a:r>
              <a:rPr lang="it-IT" sz="3600" dirty="0"/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81816AB-7DB3-4CD5-A5EB-68DB86CE2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727" y="2420620"/>
            <a:ext cx="4962039" cy="297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6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7FAFB3-3B69-471E-A8CD-F97D1E1C2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840" y="2099732"/>
            <a:ext cx="8974773" cy="3691467"/>
          </a:xfrm>
        </p:spPr>
        <p:txBody>
          <a:bodyPr/>
          <a:lstStyle/>
          <a:p>
            <a:r>
              <a:rPr lang="it-IT" sz="4400" dirty="0" err="1"/>
              <a:t>She</a:t>
            </a:r>
            <a:r>
              <a:rPr lang="it-IT" sz="4400" dirty="0"/>
              <a:t> </a:t>
            </a:r>
            <a:r>
              <a:rPr lang="it-IT" sz="4400" dirty="0" err="1"/>
              <a:t>promised</a:t>
            </a:r>
            <a:r>
              <a:rPr lang="it-IT" sz="4400" dirty="0"/>
              <a:t> </a:t>
            </a:r>
            <a:r>
              <a:rPr lang="it-IT" sz="4400" b="1" i="1" dirty="0"/>
              <a:t>equity</a:t>
            </a:r>
            <a:r>
              <a:rPr lang="it-IT" sz="4400" dirty="0"/>
              <a:t> for </a:t>
            </a:r>
            <a:r>
              <a:rPr lang="it-IT" sz="4400" dirty="0" err="1"/>
              <a:t>women</a:t>
            </a:r>
            <a:r>
              <a:rPr lang="it-IT" sz="4400" dirty="0"/>
              <a:t> and to </a:t>
            </a:r>
            <a:r>
              <a:rPr lang="it-IT" sz="4400" dirty="0" err="1"/>
              <a:t>increasing</a:t>
            </a:r>
            <a:r>
              <a:rPr lang="it-IT" sz="4400" dirty="0"/>
              <a:t> </a:t>
            </a:r>
            <a:r>
              <a:rPr lang="it-IT" sz="4400" dirty="0" err="1"/>
              <a:t>women’s</a:t>
            </a:r>
            <a:r>
              <a:rPr lang="it-IT" sz="4400" dirty="0"/>
              <a:t> participation in </a:t>
            </a:r>
            <a:r>
              <a:rPr lang="it-IT" sz="4400" dirty="0" err="1"/>
              <a:t>Parliament</a:t>
            </a:r>
            <a:r>
              <a:rPr lang="it-IT" sz="4400" dirty="0"/>
              <a:t> and so far </a:t>
            </a:r>
            <a:r>
              <a:rPr lang="it-IT" sz="4400" dirty="0" err="1"/>
              <a:t>she</a:t>
            </a:r>
            <a:r>
              <a:rPr lang="it-IT" sz="4400" dirty="0"/>
              <a:t> </a:t>
            </a:r>
            <a:r>
              <a:rPr lang="it-IT" sz="4400" dirty="0" err="1"/>
              <a:t>has</a:t>
            </a:r>
            <a:r>
              <a:rPr lang="it-IT" sz="4400" dirty="0"/>
              <a:t> </a:t>
            </a:r>
            <a:r>
              <a:rPr lang="it-IT" sz="4400" dirty="0" err="1"/>
              <a:t>become</a:t>
            </a:r>
            <a:r>
              <a:rPr lang="it-IT" sz="4400" dirty="0"/>
              <a:t> an </a:t>
            </a:r>
            <a:r>
              <a:rPr lang="it-IT" sz="4400" dirty="0" err="1"/>
              <a:t>example</a:t>
            </a:r>
            <a:r>
              <a:rPr lang="it-IT" sz="4400" dirty="0"/>
              <a:t> of </a:t>
            </a:r>
            <a:r>
              <a:rPr lang="it-IT" sz="4400" dirty="0" err="1"/>
              <a:t>women’s</a:t>
            </a:r>
            <a:r>
              <a:rPr lang="it-IT" sz="4400" dirty="0"/>
              <a:t> empowerment.</a:t>
            </a:r>
          </a:p>
        </p:txBody>
      </p:sp>
    </p:spTree>
    <p:extLst>
      <p:ext uri="{BB962C8B-B14F-4D97-AF65-F5344CB8AC3E}">
        <p14:creationId xmlns:p14="http://schemas.microsoft.com/office/powerpoint/2010/main" val="32527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AB583E-EFB2-4DE2-8158-DDC822328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614646" cy="1058332"/>
          </a:xfrm>
        </p:spPr>
        <p:txBody>
          <a:bodyPr/>
          <a:lstStyle/>
          <a:p>
            <a:r>
              <a:rPr lang="it-IT" dirty="0" err="1"/>
              <a:t>Jacinda</a:t>
            </a:r>
            <a:r>
              <a:rPr lang="it-IT" dirty="0"/>
              <a:t> Adams </a:t>
            </a:r>
            <a:r>
              <a:rPr lang="it-IT" dirty="0" err="1"/>
              <a:t>at</a:t>
            </a:r>
            <a:r>
              <a:rPr lang="it-IT" dirty="0"/>
              <a:t> sciences 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3D06FD-C046-4751-873B-8F39A1C6B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https://www.youtube.com/watch?v=_YkkjKU71mA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1753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iunioni ione">
  <a:themeElements>
    <a:clrScheme name="Rosso vio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Riunioni 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iunioni 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88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Riunioni ione</vt:lpstr>
      <vt:lpstr>Jacinda Ardern or Adams </vt:lpstr>
      <vt:lpstr>Who is she?</vt:lpstr>
      <vt:lpstr>Presentazione standard di PowerPoint</vt:lpstr>
      <vt:lpstr>Presentazione standard di PowerPoint</vt:lpstr>
      <vt:lpstr>She promised equity for women and to increasing women’s participation in Parliament and so far she has become an example of women’s empowerment.</vt:lpstr>
      <vt:lpstr>Jacinda Adams at sciences Po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Jacinda Ardern </dc:title>
  <dc:creator>lindabertin7@gmail.com</dc:creator>
  <cp:lastModifiedBy>lindabertin7@gmail.com</cp:lastModifiedBy>
  <cp:revision>2</cp:revision>
  <dcterms:created xsi:type="dcterms:W3CDTF">2019-03-06T17:46:27Z</dcterms:created>
  <dcterms:modified xsi:type="dcterms:W3CDTF">2019-03-06T17:52:30Z</dcterms:modified>
</cp:coreProperties>
</file>