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15E1-F69F-4013-A943-28185B60A9BD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335F-CCB7-4759-BCC6-218328AA24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15E1-F69F-4013-A943-28185B60A9BD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335F-CCB7-4759-BCC6-218328AA24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15E1-F69F-4013-A943-28185B60A9BD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335F-CCB7-4759-BCC6-218328AA24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15E1-F69F-4013-A943-28185B60A9BD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335F-CCB7-4759-BCC6-218328AA24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15E1-F69F-4013-A943-28185B60A9BD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335F-CCB7-4759-BCC6-218328AA24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15E1-F69F-4013-A943-28185B60A9BD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335F-CCB7-4759-BCC6-218328AA24B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15E1-F69F-4013-A943-28185B60A9BD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335F-CCB7-4759-BCC6-218328AA24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15E1-F69F-4013-A943-28185B60A9BD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335F-CCB7-4759-BCC6-218328AA24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15E1-F69F-4013-A943-28185B60A9BD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335F-CCB7-4759-BCC6-218328AA24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15E1-F69F-4013-A943-28185B60A9BD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90335F-CCB7-4759-BCC6-218328AA24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615E1-F69F-4013-A943-28185B60A9BD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0335F-CCB7-4759-BCC6-218328AA24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D9615E1-F69F-4013-A943-28185B60A9BD}" type="datetimeFigureOut">
              <a:rPr lang="es-ES" smtClean="0"/>
              <a:pPr/>
              <a:t>20/02/2019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090335F-CCB7-4759-BCC6-218328AA24B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es-ES" dirty="0" smtClean="0"/>
              <a:t>THE BEST FIVE FESTIVALS IN NEW ZELAND</a:t>
            </a:r>
            <a:endParaRPr lang="es-ES" dirty="0"/>
          </a:p>
        </p:txBody>
      </p:sp>
      <p:pic>
        <p:nvPicPr>
          <p:cNvPr id="1026" name="Picture 2" descr="C:\Documents and Settings\Supervisor\Escritorio\,jhvb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00364" y="1785926"/>
            <a:ext cx="4534042" cy="2973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2164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1. LANEWAY FESTIVAL (AUCKLAND)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800" dirty="0" smtClean="0"/>
              <a:t>THIS FESTIVAL STARTED OUT AS A FESTIVAL DOWN SOME LANEWAY IN MELBOURNE, AUSTRALIA. NOW THE FESTIVAL POPS UP IN 8 DIFFERENT CITIES.</a:t>
            </a:r>
          </a:p>
          <a:p>
            <a:pPr algn="just"/>
            <a:endParaRPr lang="es-ES" sz="2800" dirty="0"/>
          </a:p>
        </p:txBody>
      </p:sp>
      <p:pic>
        <p:nvPicPr>
          <p:cNvPr id="2050" name="Picture 2" descr="C:\Documents and Settings\Supervisor\Escritorio\trgfgcfgf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780928"/>
            <a:ext cx="3813522" cy="253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8511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2. HOKITIKA WILDFOODS FESTIVAL (SOUTH ISLAND)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s-ES" sz="2000" dirty="0" smtClean="0"/>
              <a:t>THE HOKITIKA WILDFOODS FESTIVAL NOT BEING IN SUMMER IS JUST A TECHNICALITY THAT CAN BE OVERLOOKED. </a:t>
            </a:r>
          </a:p>
          <a:p>
            <a:pPr algn="just">
              <a:buFont typeface="Wingdings" pitchFamily="2" charset="2"/>
              <a:buChar char="§"/>
            </a:pPr>
            <a:r>
              <a:rPr lang="es-ES" sz="2000" b="0" dirty="0" smtClean="0"/>
              <a:t>THE</a:t>
            </a:r>
            <a:r>
              <a:rPr lang="es-ES" sz="2000" dirty="0" smtClean="0"/>
              <a:t> SOUTH ISLAND WEST COAST EVENT IS A GATHERING OF WEIR FOODS SUCH AS, BOILED POSSUM, CHOCOLATE BEETLESS SEAGULL EGGS, SNAILS, WHITEBAIT PATTIES AND  «MOUNTAIN OYSTERS». </a:t>
            </a:r>
            <a:endParaRPr lang="es-ES" sz="2000" dirty="0"/>
          </a:p>
        </p:txBody>
      </p:sp>
      <p:pic>
        <p:nvPicPr>
          <p:cNvPr id="3074" name="Picture 2" descr="C:\Documents and Settings\Supervisor\Escritorio\aaaa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140968"/>
            <a:ext cx="2087889" cy="3131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04807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3. SOUNDSPLASH (NORTH ISLAND)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s-ES" sz="2400" dirty="0" smtClean="0"/>
              <a:t>NEW ZELAND`S MOST POPULAR SURF SPORT¡. </a:t>
            </a:r>
          </a:p>
          <a:p>
            <a:pPr algn="just">
              <a:buFont typeface="Wingdings" pitchFamily="2" charset="2"/>
              <a:buChar char="§"/>
            </a:pPr>
            <a:r>
              <a:rPr lang="es-ES" sz="2400" dirty="0" smtClean="0"/>
              <a:t>THE SMALL NORTH ISLAND TOWN IS ESPECIALLY BUZZING IN JANUARY WITH THE SOUNDSPLASH FESTIVAL WITH HEAPS OF ACTS PERFORMING ACROSS THREE STAGES OVER THREE DAYS.</a:t>
            </a:r>
            <a:endParaRPr lang="es-ES" sz="2400" dirty="0"/>
          </a:p>
        </p:txBody>
      </p:sp>
      <p:pic>
        <p:nvPicPr>
          <p:cNvPr id="4098" name="Picture 2" descr="C:\Documents and Settings\Supervisor\Escritorio\BBBBBBBBB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356992"/>
            <a:ext cx="2819473" cy="3007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86253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4. DIMENSION (NORTHLAND REGION)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s-ES" sz="2400" dirty="0" smtClean="0"/>
              <a:t>WE CAN ESCAPE TO THIS FOUR DAYS ELECTRONIC MUSIC FESTIVAL FEATURING MORE DOWN 80 INTERNATIONAL AND LOCAL ACTS. </a:t>
            </a:r>
          </a:p>
          <a:p>
            <a:pPr algn="just">
              <a:buFont typeface="Arial" pitchFamily="34" charset="0"/>
              <a:buChar char="•"/>
            </a:pPr>
            <a:r>
              <a:rPr lang="es-ES" sz="2400" dirty="0" smtClean="0"/>
              <a:t>THERE ARE 3 ZONES OF NON STOP MUSIC INCLUDING PSYTRANCE, DNB AND CHILL, AS WELL AS AN EXOTIC MARKET AREA TO TASTE SOME TANTALISING  CUISINE.</a:t>
            </a:r>
            <a:endParaRPr lang="es-ES" sz="2400" dirty="0"/>
          </a:p>
        </p:txBody>
      </p:sp>
      <p:pic>
        <p:nvPicPr>
          <p:cNvPr id="5122" name="Picture 2" descr="C:\Documents and Settings\Supervisor\Escritorio\CCCCC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59759" y="3933056"/>
            <a:ext cx="4022244" cy="2260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02632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5. RHYTMN AND VINES (GISBORNE)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s-ES" dirty="0" smtClean="0"/>
              <a:t>GISBORNE IS THE FIRST CITY IN THE WORD TO SEE THE NEW YEAR IN, AS IT IS ON NEW ZELAND`S EAST CAPE. </a:t>
            </a:r>
          </a:p>
          <a:p>
            <a:pPr algn="just">
              <a:buFont typeface="Arial" pitchFamily="34" charset="0"/>
              <a:buChar char="•"/>
            </a:pPr>
            <a:r>
              <a:rPr lang="es-ES" dirty="0" smtClean="0"/>
              <a:t>THE 3 DAY SUMMER FESTIVAL CELEBRATE WITH BIG INTERNATIONAL HEATHLINERS </a:t>
            </a:r>
            <a:endParaRPr lang="es-ES" dirty="0"/>
          </a:p>
        </p:txBody>
      </p:sp>
      <p:pic>
        <p:nvPicPr>
          <p:cNvPr id="6146" name="Picture 2" descr="C:\Documents and Settings\Supervisor\Escritorio\ddd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64184" y="2564904"/>
            <a:ext cx="74295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204389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43</TotalTime>
  <Words>233</Words>
  <Application>Microsoft Office PowerPoint</Application>
  <PresentationFormat>Presentación en pantalla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Ángulos</vt:lpstr>
      <vt:lpstr>THE BEST FIVE FESTIVALS IN NEW ZELAND</vt:lpstr>
      <vt:lpstr>1. LANEWAY FESTIVAL (AUCKLAND)</vt:lpstr>
      <vt:lpstr>2. HOKITIKA WILDFOODS FESTIVAL (SOUTH ISLAND)</vt:lpstr>
      <vt:lpstr>3. SOUNDSPLASH (NORTH ISLAND)</vt:lpstr>
      <vt:lpstr>4. DIMENSION (NORTHLAND REGION)</vt:lpstr>
      <vt:lpstr>5. RHYTMN AND VINES (GISBORNE)</vt:lpstr>
    </vt:vector>
  </TitlesOfParts>
  <Company>UNIVERSIDAD DE GRANADA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BEST FIVE FESTIVALS IN NEW ZELAND</dc:title>
  <dc:creator>Aulas Docencia</dc:creator>
  <cp:lastModifiedBy>fran</cp:lastModifiedBy>
  <cp:revision>6</cp:revision>
  <dcterms:created xsi:type="dcterms:W3CDTF">2019-02-13T16:50:11Z</dcterms:created>
  <dcterms:modified xsi:type="dcterms:W3CDTF">2019-02-20T04:28:13Z</dcterms:modified>
</cp:coreProperties>
</file>